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62" r:id="rId4"/>
    <p:sldId id="260" r:id="rId5"/>
    <p:sldId id="258" r:id="rId6"/>
    <p:sldId id="261" r:id="rId7"/>
    <p:sldId id="263" r:id="rId8"/>
    <p:sldId id="264" r:id="rId9"/>
    <p:sldId id="268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8537"/>
    <a:srgbClr val="929AA9"/>
    <a:srgbClr val="C2C11E"/>
    <a:srgbClr val="586D3D"/>
    <a:srgbClr val="B13607"/>
    <a:srgbClr val="4E0246"/>
    <a:srgbClr val="8C6F8D"/>
    <a:srgbClr val="879BA0"/>
    <a:srgbClr val="813C27"/>
    <a:srgbClr val="501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09" autoAdjust="0"/>
    <p:restoredTop sz="94697"/>
  </p:normalViewPr>
  <p:slideViewPr>
    <p:cSldViewPr snapToGrid="0">
      <p:cViewPr varScale="1">
        <p:scale>
          <a:sx n="107" d="100"/>
          <a:sy n="107" d="100"/>
        </p:scale>
        <p:origin x="16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939C59-C40F-D558-B57D-301FD33DE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1550823"/>
            <a:ext cx="4473120" cy="3212418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27B7F3-42A3-ED65-C793-DA5E86991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998" y="1550823"/>
            <a:ext cx="7275131" cy="30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8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stCxn id="106" idx="3"/>
              <a:endCxn id="108" idx="2"/>
            </p:cNvCxnSpPr>
            <p:nvPr/>
          </p:nvCxnSpPr>
          <p:spPr>
            <a:xfrm>
              <a:off x="2115133" y="4319133"/>
              <a:ext cx="1168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stCxn id="109" idx="2"/>
              <a:endCxn id="108" idx="1"/>
            </p:cNvCxnSpPr>
            <p:nvPr/>
          </p:nvCxnSpPr>
          <p:spPr>
            <a:xfrm flipH="1">
              <a:off x="4052900" y="27786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 for missing components with low c scores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Discern Patterns of component loss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Genome information from NCBI/JGI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3090684" y="3727933"/>
              <a:ext cx="1924633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+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stCxn id="108" idx="5"/>
              <a:endCxn id="110" idx="1"/>
            </p:cNvCxnSpPr>
            <p:nvPr/>
          </p:nvCxnSpPr>
          <p:spPr>
            <a:xfrm rot="10800000" flipH="1">
              <a:off x="4822853" y="2180733"/>
              <a:ext cx="1278000" cy="2138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stCxn id="108" idx="1"/>
              <a:endCxn id="109" idx="2"/>
            </p:cNvCxnSpPr>
            <p:nvPr/>
          </p:nvCxnSpPr>
          <p:spPr>
            <a:xfrm rot="10800000" flipH="1">
              <a:off x="4053000" y="2778733"/>
              <a:ext cx="9200" cy="949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stCxn id="115" idx="0"/>
              <a:endCxn id="108" idx="4"/>
            </p:cNvCxnSpPr>
            <p:nvPr/>
          </p:nvCxnSpPr>
          <p:spPr>
            <a:xfrm rot="10800000">
              <a:off x="4052933" y="4910400"/>
              <a:ext cx="9200" cy="72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stCxn id="121" idx="5"/>
              <a:endCxn id="113" idx="2"/>
            </p:cNvCxnSpPr>
            <p:nvPr/>
          </p:nvCxnSpPr>
          <p:spPr>
            <a:xfrm rot="10800000" flipH="1">
              <a:off x="7418827" y="2725933"/>
              <a:ext cx="2467600" cy="159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7" y="3721333"/>
              <a:ext cx="1668400" cy="11956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Graphs/Tables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stCxn id="108" idx="5"/>
              <a:endCxn id="121" idx="2"/>
            </p:cNvCxnSpPr>
            <p:nvPr/>
          </p:nvCxnSpPr>
          <p:spPr>
            <a:xfrm>
              <a:off x="4822853" y="4319133"/>
              <a:ext cx="1261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6096000" y="1697912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3710137" y="169791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6140B3-A1BC-F69B-C948-E4B6915E8D7C}"/>
              </a:ext>
            </a:extLst>
          </p:cNvPr>
          <p:cNvSpPr/>
          <p:nvPr/>
        </p:nvSpPr>
        <p:spPr>
          <a:xfrm>
            <a:off x="2604785" y="1599061"/>
            <a:ext cx="4033587" cy="3659878"/>
          </a:xfrm>
          <a:prstGeom prst="ellipse">
            <a:avLst/>
          </a:prstGeom>
          <a:solidFill>
            <a:schemeClr val="accent1">
              <a:alpha val="4383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D65DEC-AA55-EDD1-56DB-DE05C56701E6}"/>
              </a:ext>
            </a:extLst>
          </p:cNvPr>
          <p:cNvSpPr/>
          <p:nvPr/>
        </p:nvSpPr>
        <p:spPr>
          <a:xfrm>
            <a:off x="4914348" y="1607632"/>
            <a:ext cx="3876383" cy="3651307"/>
          </a:xfrm>
          <a:prstGeom prst="ellipse">
            <a:avLst/>
          </a:prstGeom>
          <a:solidFill>
            <a:srgbClr val="FF0000">
              <a:alpha val="4383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7C546-5E33-521D-6D4F-05DADC9377F8}"/>
              </a:ext>
            </a:extLst>
          </p:cNvPr>
          <p:cNvSpPr txBox="1"/>
          <p:nvPr/>
        </p:nvSpPr>
        <p:spPr>
          <a:xfrm>
            <a:off x="5078962" y="3013501"/>
            <a:ext cx="1457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Mixotrophs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Heterotrophs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B0B40-C225-5689-8789-56496B0E1DF3}"/>
              </a:ext>
            </a:extLst>
          </p:cNvPr>
          <p:cNvSpPr txBox="1"/>
          <p:nvPr/>
        </p:nvSpPr>
        <p:spPr>
          <a:xfrm>
            <a:off x="7020048" y="3083600"/>
            <a:ext cx="1573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Ciliates*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2D38BB-03DF-485C-238F-C321DA381B8A}"/>
              </a:ext>
            </a:extLst>
          </p:cNvPr>
          <p:cNvSpPr txBox="1"/>
          <p:nvPr/>
        </p:nvSpPr>
        <p:spPr>
          <a:xfrm>
            <a:off x="141514" y="5899925"/>
            <a:ext cx="1992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*Contains both heterotrophs and parasites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9455028-A4B3-0DE2-1E76-B2FDFE5766D1}"/>
              </a:ext>
            </a:extLst>
          </p:cNvPr>
          <p:cNvSpPr/>
          <p:nvPr/>
        </p:nvSpPr>
        <p:spPr>
          <a:xfrm>
            <a:off x="3594187" y="2247526"/>
            <a:ext cx="1765340" cy="849640"/>
          </a:xfrm>
          <a:prstGeom prst="ellipse">
            <a:avLst/>
          </a:prstGeom>
          <a:solidFill>
            <a:srgbClr val="A58537">
              <a:alpha val="6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Autotrophs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19B377A-24FB-FEC4-8461-8362030B85F2}"/>
              </a:ext>
            </a:extLst>
          </p:cNvPr>
          <p:cNvSpPr/>
          <p:nvPr/>
        </p:nvSpPr>
        <p:spPr>
          <a:xfrm>
            <a:off x="3932315" y="4008152"/>
            <a:ext cx="1861016" cy="1987799"/>
          </a:xfrm>
          <a:prstGeom prst="ellipse">
            <a:avLst/>
          </a:prstGeom>
          <a:solidFill>
            <a:schemeClr val="accent6">
              <a:lumMod val="60000"/>
              <a:lumOff val="40000"/>
              <a:alpha val="5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Parasites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5CC2F-BFE8-3643-18AA-85EB9D51FB3F}"/>
              </a:ext>
            </a:extLst>
          </p:cNvPr>
          <p:cNvSpPr txBox="1"/>
          <p:nvPr/>
        </p:nvSpPr>
        <p:spPr>
          <a:xfrm>
            <a:off x="4300711" y="5378123"/>
            <a:ext cx="2097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Endosymbionts </a:t>
            </a:r>
          </a:p>
        </p:txBody>
      </p:sp>
    </p:spTree>
    <p:extLst>
      <p:ext uri="{BB962C8B-B14F-4D97-AF65-F5344CB8AC3E}">
        <p14:creationId xmlns:p14="http://schemas.microsoft.com/office/powerpoint/2010/main" val="300266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8791</TotalTime>
  <Words>191</Words>
  <Application>Microsoft Macintosh PowerPoint</Application>
  <PresentationFormat>Widescreen</PresentationFormat>
  <Paragraphs>107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Johnson</dc:creator>
  <cp:lastModifiedBy>Dellaraam Pourkeramati</cp:lastModifiedBy>
  <cp:revision>25</cp:revision>
  <dcterms:created xsi:type="dcterms:W3CDTF">2025-03-18T16:01:18Z</dcterms:created>
  <dcterms:modified xsi:type="dcterms:W3CDTF">2025-04-29T22:21:43Z</dcterms:modified>
</cp:coreProperties>
</file>

<file path=docProps/thumbnail.jpeg>
</file>